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F"/>
    <a:srgbClr val="00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52"/>
  </p:normalViewPr>
  <p:slideViewPr>
    <p:cSldViewPr snapToGrid="0" snapToObjects="1">
      <p:cViewPr>
        <p:scale>
          <a:sx n="65" d="100"/>
          <a:sy n="65" d="100"/>
        </p:scale>
        <p:origin x="64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B9E49-E89D-A34A-979F-D07B77FDBEBE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F7556-3402-ED47-B271-AF5880E35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8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F7556-3402-ED47-B271-AF5880E354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0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F7556-3402-ED47-B271-AF5880E354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9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1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3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5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FEE2F-BD9C-9D41-9E29-598AC6C091F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A4B47-01F9-3B47-90C9-7E2A1D1E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3149" y="1105932"/>
            <a:ext cx="7660342" cy="2387600"/>
          </a:xfrm>
        </p:spPr>
        <p:txBody>
          <a:bodyPr/>
          <a:lstStyle/>
          <a:p>
            <a:r>
              <a:rPr lang="en-US" b="1" baseline="-25000" dirty="0" smtClean="0">
                <a:solidFill>
                  <a:schemeClr val="bg1"/>
                </a:solidFill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</a:rPr>
              <a:t>NU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1" y="-142479"/>
            <a:ext cx="8636000" cy="72036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5187" y="3360001"/>
            <a:ext cx="3996266" cy="149869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Make money</a:t>
            </a:r>
          </a:p>
          <a:p>
            <a:pPr algn="r"/>
            <a:r>
              <a:rPr lang="is-I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…with your friends</a:t>
            </a:r>
            <a:endParaRPr lang="en-US" i="1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r"/>
            <a:endParaRPr lang="en-US" i="1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i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428" y="699531"/>
            <a:ext cx="4098639" cy="23753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60" y="2572781"/>
            <a:ext cx="2603500" cy="1841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9747" y="57476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By Glory Jain, Ben </a:t>
            </a:r>
            <a:r>
              <a:rPr lang="en-US" i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Strobaugh</a:t>
            </a:r>
            <a:r>
              <a:rPr lang="en-U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, Kim Santiago, </a:t>
            </a:r>
            <a:r>
              <a:rPr lang="en-US" i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Kobi</a:t>
            </a:r>
            <a:r>
              <a:rPr lang="en-US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Felton, Kyle Feng</a:t>
            </a:r>
            <a:endParaRPr lang="en-US" i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1965" y="-248118"/>
            <a:ext cx="7737940" cy="72720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1441" y="2181247"/>
            <a:ext cx="6816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Best way to invest in future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Stocks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No resources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Current college students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Social Media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Always connected	</a:t>
            </a: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More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Courier New" charset="0"/>
              <a:buChar char="o"/>
            </a:pPr>
            <a:endParaRPr lang="en-US" dirty="0" smtClean="0">
              <a:solidFill>
                <a:srgbClr val="00BEFF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>
              <a:solidFill>
                <a:srgbClr val="00BEFF"/>
              </a:solidFill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solidFill>
                <a:srgbClr val="00BE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60" y="0"/>
            <a:ext cx="6440940" cy="67757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948" y="6047150"/>
            <a:ext cx="841391" cy="595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7" y="902313"/>
            <a:ext cx="4490720" cy="8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7404" y="-304800"/>
            <a:ext cx="12861804" cy="7576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64" y="0"/>
            <a:ext cx="3817636" cy="1141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233" y="1543476"/>
            <a:ext cx="709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Stock Returns Versus Bond Returns: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3955" y="2005140"/>
            <a:ext cx="372801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12.6%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year </a:t>
            </a:r>
            <a:r>
              <a:rPr lang="en-US" sz="36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return</a:t>
            </a:r>
            <a:endParaRPr 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17404" y="2005141"/>
            <a:ext cx="316033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10%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5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year </a:t>
            </a:r>
            <a:r>
              <a:rPr lang="en-US" sz="36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return</a:t>
            </a:r>
            <a:endParaRPr 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5213" y="1727523"/>
            <a:ext cx="5287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Lowest</a:t>
            </a:r>
            <a:r>
              <a:rPr lang="en-US" sz="6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record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</a:t>
            </a:r>
            <a:r>
              <a:rPr lang="en-US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 student </a:t>
            </a:r>
            <a:r>
              <a:rPr lang="en-US" sz="40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stockerholders</a:t>
            </a:r>
            <a:r>
              <a:rPr lang="en-US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7754"/>
            <a:ext cx="7737940" cy="7272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01" y="225397"/>
            <a:ext cx="1597937" cy="9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 r="3" b="3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450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78"/>
          <a:stretch/>
        </p:blipFill>
        <p:spPr>
          <a:xfrm>
            <a:off x="4184538" y="321733"/>
            <a:ext cx="3822924" cy="2441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08" y="4052547"/>
            <a:ext cx="2566270" cy="6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66" y="5431102"/>
            <a:ext cx="5170924" cy="475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72" y="2706411"/>
            <a:ext cx="1918931" cy="13572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6910594" y="2030279"/>
            <a:ext cx="1642132" cy="877182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 r="3" b="3"/>
          <a:stretch/>
        </p:blipFill>
        <p:spPr>
          <a:xfrm>
            <a:off x="680611" y="1443521"/>
            <a:ext cx="2205055" cy="3622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53" y="4810020"/>
            <a:ext cx="2529802" cy="109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913" y="1288268"/>
            <a:ext cx="2628900" cy="1066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96" y="1259485"/>
            <a:ext cx="2608076" cy="82557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6849094" y="4063704"/>
            <a:ext cx="1712344" cy="904419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9879" b="6916"/>
          <a:stretch/>
        </p:blipFill>
        <p:spPr>
          <a:xfrm>
            <a:off x="8530467" y="800250"/>
            <a:ext cx="931470" cy="81483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3463648" y="3372602"/>
            <a:ext cx="1057482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253" y="2808742"/>
            <a:ext cx="2706220" cy="135311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6849094" y="3457664"/>
            <a:ext cx="1712344" cy="2763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3149" y="1105932"/>
            <a:ext cx="7660342" cy="2387600"/>
          </a:xfrm>
        </p:spPr>
        <p:txBody>
          <a:bodyPr/>
          <a:lstStyle/>
          <a:p>
            <a:r>
              <a:rPr lang="en-US" b="1" baseline="-25000" dirty="0" smtClean="0">
                <a:solidFill>
                  <a:schemeClr val="bg1"/>
                </a:solidFill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</a:rPr>
              <a:t>NU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442" y="0"/>
            <a:ext cx="14287466" cy="8224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38" y="1267459"/>
            <a:ext cx="2124312" cy="1116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336" y="1267459"/>
            <a:ext cx="1577830" cy="1116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611" y="5749787"/>
            <a:ext cx="9013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Thank you!</a:t>
            </a:r>
            <a:endParaRPr lang="en-US" sz="7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0047" y="878564"/>
            <a:ext cx="4200736" cy="29976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7169" y="843849"/>
            <a:ext cx="9960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87169" y="3819172"/>
            <a:ext cx="9960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68</Words>
  <Application>Microsoft Macintosh PowerPoint</Application>
  <PresentationFormat>Widescreen</PresentationFormat>
  <Paragraphs>26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Courier New</vt:lpstr>
      <vt:lpstr>Helvetica</vt:lpstr>
      <vt:lpstr>Arial</vt:lpstr>
      <vt:lpstr>Office Theme</vt:lpstr>
      <vt:lpstr>ONU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Glory Jain</dc:creator>
  <cp:lastModifiedBy>Glory Jain</cp:lastModifiedBy>
  <cp:revision>19</cp:revision>
  <dcterms:created xsi:type="dcterms:W3CDTF">2017-05-25T23:23:36Z</dcterms:created>
  <dcterms:modified xsi:type="dcterms:W3CDTF">2017-05-26T04:53:21Z</dcterms:modified>
</cp:coreProperties>
</file>